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CC00"/>
    <a:srgbClr val="CCFF66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E9BE-59AD-4FCF-9E25-4525A9FBF12B}" type="datetimeFigureOut">
              <a:rPr lang="pl-PL" smtClean="0"/>
              <a:pPr/>
              <a:t>2014-07-27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D4BA-3C20-4DE5-A5F0-C7EEEAD62D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94440" y="548680"/>
            <a:ext cx="4826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Mieszkańcy lasu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 rot="21056340">
            <a:off x="888978" y="2053821"/>
            <a:ext cx="181286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action="ppaction://hlinksldjump"/>
              </a:rPr>
              <a:t>SSAKI</a:t>
            </a:r>
            <a:endParaRPr lang="pl-PL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35896" y="1700808"/>
            <a:ext cx="1822550" cy="92333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PTAKI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 rot="302245">
            <a:off x="6191784" y="2315127"/>
            <a:ext cx="2552096" cy="92333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hlinkClick r:id="rId4" action="ppaction://hlinksldjump"/>
              </a:rPr>
              <a:t>OWADY</a:t>
            </a:r>
            <a:endParaRPr lang="pl-PL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3936">
            <a:off x="6293351" y="4355375"/>
            <a:ext cx="2480788" cy="17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logo_s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1137951" cy="14573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26087">
            <a:off x="427220" y="4157078"/>
            <a:ext cx="2675583" cy="19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zycisk akcji: Do przodu lub Następny 16">
            <a:hlinkClick r:id="" action="ppaction://hlinkshowjump?jump=nextslide" highlightClick="1"/>
          </p:cNvPr>
          <p:cNvSpPr/>
          <p:nvPr/>
        </p:nvSpPr>
        <p:spPr>
          <a:xfrm>
            <a:off x="4427984" y="6525344"/>
            <a:ext cx="50405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284984"/>
            <a:ext cx="1895142" cy="25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07504" y="4581128"/>
            <a:ext cx="4968552" cy="584775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/>
              <a:t> </a:t>
            </a:r>
            <a:r>
              <a:rPr lang="pl-PL" sz="3100" dirty="0" smtClean="0"/>
              <a:t>Mają ciało pokryte sierścią.</a:t>
            </a:r>
            <a:endParaRPr lang="pl-PL" sz="31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504" y="3573016"/>
            <a:ext cx="4752528" cy="584775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100" dirty="0" smtClean="0"/>
              <a:t>Żywią się mlekiem mamy.</a:t>
            </a:r>
            <a:endParaRPr lang="pl-PL" sz="31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07504" y="2564904"/>
            <a:ext cx="4032448" cy="584775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/>
              <a:t> </a:t>
            </a:r>
            <a:r>
              <a:rPr lang="pl-PL" sz="3100" dirty="0" smtClean="0"/>
              <a:t>Są żyworodne.</a:t>
            </a:r>
            <a:endParaRPr lang="pl-PL" sz="3100" dirty="0"/>
          </a:p>
        </p:txBody>
      </p:sp>
      <p:sp>
        <p:nvSpPr>
          <p:cNvPr id="14" name="Prostokąt 13"/>
          <p:cNvSpPr/>
          <p:nvPr/>
        </p:nvSpPr>
        <p:spPr>
          <a:xfrm>
            <a:off x="1475656" y="116632"/>
            <a:ext cx="33123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SSAKI</a:t>
            </a:r>
            <a:endParaRPr lang="pl-PL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Obraz 18" descr="JE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634272" cy="2964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Obraz 19" descr="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37951" cy="14573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Obraz 20" descr="IMG_4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204864"/>
            <a:ext cx="3580810" cy="264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Obraz 21" descr="WI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861048"/>
            <a:ext cx="3563888" cy="257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Przycisk akcji: Do przodu lub Następny 22">
            <a:hlinkClick r:id="" action="ppaction://hlinkshowjump?jump=nextslide" highlightClick="1"/>
          </p:cNvPr>
          <p:cNvSpPr/>
          <p:nvPr/>
        </p:nvSpPr>
        <p:spPr>
          <a:xfrm>
            <a:off x="4788024" y="656996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zycisk akcji: Wstecz lub Poprzedni 23">
            <a:hlinkClick r:id="" action="ppaction://hlinkshowjump?jump=previousslide" highlightClick="1"/>
          </p:cNvPr>
          <p:cNvSpPr/>
          <p:nvPr/>
        </p:nvSpPr>
        <p:spPr>
          <a:xfrm>
            <a:off x="3779912" y="656996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zycisk akcji: Strona główna 24">
            <a:hlinkClick r:id="" action="ppaction://hlinkshowjump?jump=firstslide" highlightClick="1"/>
          </p:cNvPr>
          <p:cNvSpPr/>
          <p:nvPr/>
        </p:nvSpPr>
        <p:spPr>
          <a:xfrm>
            <a:off x="4283968" y="6569968"/>
            <a:ext cx="50405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G_4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2846819" cy="387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Prostokąt 13"/>
          <p:cNvSpPr/>
          <p:nvPr/>
        </p:nvSpPr>
        <p:spPr>
          <a:xfrm>
            <a:off x="1043608" y="260648"/>
            <a:ext cx="35867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PTAKI</a:t>
            </a:r>
            <a:endParaRPr lang="pl-PL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Obraz 14" descr="logo_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137951" cy="1457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pole tekstowe 15"/>
          <p:cNvSpPr txBox="1"/>
          <p:nvPr/>
        </p:nvSpPr>
        <p:spPr>
          <a:xfrm>
            <a:off x="179512" y="2780928"/>
            <a:ext cx="4032448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/>
              <a:t> </a:t>
            </a:r>
            <a:r>
              <a:rPr lang="pl-PL" sz="2800" dirty="0" smtClean="0"/>
              <a:t>Są jajorodne.</a:t>
            </a:r>
            <a:endParaRPr lang="pl-PL" sz="28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79512" y="3789040"/>
            <a:ext cx="4032448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/>
              <a:t> </a:t>
            </a:r>
            <a:r>
              <a:rPr lang="pl-PL" sz="2800" dirty="0" smtClean="0"/>
              <a:t>Potrafią latać.</a:t>
            </a:r>
            <a:endParaRPr lang="pl-PL" sz="28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9512" y="4869160"/>
            <a:ext cx="4536504" cy="55399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000" dirty="0" smtClean="0"/>
              <a:t> </a:t>
            </a:r>
            <a:r>
              <a:rPr lang="pl-PL" sz="2800" dirty="0" smtClean="0"/>
              <a:t>Mają ciało pokryte piórami.</a:t>
            </a:r>
            <a:endParaRPr lang="pl-PL" sz="2800" dirty="0"/>
          </a:p>
        </p:txBody>
      </p:sp>
      <p:sp>
        <p:nvSpPr>
          <p:cNvPr id="21" name="Przycisk akcji: Do przodu lub Następny 20">
            <a:hlinkClick r:id="" action="ppaction://hlinkshowjump?jump=nextslide" highlightClick="1"/>
          </p:cNvPr>
          <p:cNvSpPr/>
          <p:nvPr/>
        </p:nvSpPr>
        <p:spPr>
          <a:xfrm>
            <a:off x="4860032" y="656996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zycisk akcji: Wstecz lub Poprzedni 21">
            <a:hlinkClick r:id="" action="ppaction://hlinkshowjump?jump=previousslide" highlightClick="1"/>
          </p:cNvPr>
          <p:cNvSpPr/>
          <p:nvPr/>
        </p:nvSpPr>
        <p:spPr>
          <a:xfrm>
            <a:off x="3851920" y="656996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zycisk akcji: Strona główna 22">
            <a:hlinkClick r:id="" action="ppaction://hlinkshowjump?jump=firstslide" highlightClick="1"/>
          </p:cNvPr>
          <p:cNvSpPr/>
          <p:nvPr/>
        </p:nvSpPr>
        <p:spPr>
          <a:xfrm>
            <a:off x="4355976" y="6569968"/>
            <a:ext cx="50405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 descr="WI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348880"/>
            <a:ext cx="3960440" cy="3881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2656"/>
            <a:ext cx="3744416" cy="3568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az 7" descr="IMG_4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251520" y="3501008"/>
            <a:ext cx="3456384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000" dirty="0" smtClean="0"/>
              <a:t> </a:t>
            </a:r>
            <a:r>
              <a:rPr lang="pl-PL" sz="3200" dirty="0" smtClean="0"/>
              <a:t>Mają sześć nóg.</a:t>
            </a:r>
            <a:endParaRPr lang="pl-PL" sz="3200" dirty="0"/>
          </a:p>
        </p:txBody>
      </p:sp>
      <p:sp>
        <p:nvSpPr>
          <p:cNvPr id="14" name="Prostokąt 13"/>
          <p:cNvSpPr/>
          <p:nvPr/>
        </p:nvSpPr>
        <p:spPr>
          <a:xfrm>
            <a:off x="1115616" y="188640"/>
            <a:ext cx="3888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OWADY</a:t>
            </a:r>
            <a:endParaRPr lang="pl-PL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2492896"/>
            <a:ext cx="3456384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/>
              <a:t> Potrafią latać.</a:t>
            </a:r>
            <a:endParaRPr lang="pl-PL" sz="3200" dirty="0"/>
          </a:p>
        </p:txBody>
      </p:sp>
      <p:pic>
        <p:nvPicPr>
          <p:cNvPr id="9" name="Obraz 8" descr="IMG_48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4156667" cy="3340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Obraz 10" descr="logo_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1137951" cy="1457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pole tekstowe 11"/>
          <p:cNvSpPr txBox="1"/>
          <p:nvPr/>
        </p:nvSpPr>
        <p:spPr>
          <a:xfrm>
            <a:off x="251520" y="4509120"/>
            <a:ext cx="3456384" cy="5847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000" dirty="0" smtClean="0"/>
              <a:t> </a:t>
            </a:r>
            <a:r>
              <a:rPr lang="pl-PL" sz="3200" dirty="0" smtClean="0"/>
              <a:t>Posiadają czułki.</a:t>
            </a:r>
            <a:endParaRPr lang="pl-PL" sz="3200" dirty="0"/>
          </a:p>
        </p:txBody>
      </p:sp>
      <p:sp>
        <p:nvSpPr>
          <p:cNvPr id="17" name="Przycisk akcji: Wstecz lub Poprzedni 16">
            <a:hlinkClick r:id="" action="ppaction://hlinkshowjump?jump=previousslide" highlightClick="1"/>
          </p:cNvPr>
          <p:cNvSpPr/>
          <p:nvPr/>
        </p:nvSpPr>
        <p:spPr>
          <a:xfrm>
            <a:off x="3923928" y="656996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zycisk akcji: Strona główna 17">
            <a:hlinkClick r:id="" action="ppaction://hlinkshowjump?jump=firstslide" highlightClick="1"/>
          </p:cNvPr>
          <p:cNvSpPr/>
          <p:nvPr/>
        </p:nvSpPr>
        <p:spPr>
          <a:xfrm>
            <a:off x="4427984" y="6569968"/>
            <a:ext cx="50405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3" grpId="0" animBg="1"/>
      <p:bldP spid="1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50</Words>
  <Application>Microsoft Office PowerPoint</Application>
  <PresentationFormat>Pokaz na ekranie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Renata</dc:creator>
  <cp:lastModifiedBy>Renata</cp:lastModifiedBy>
  <cp:revision>5</cp:revision>
  <dcterms:created xsi:type="dcterms:W3CDTF">2014-07-23T19:06:47Z</dcterms:created>
  <dcterms:modified xsi:type="dcterms:W3CDTF">2014-07-27T15:28:25Z</dcterms:modified>
</cp:coreProperties>
</file>